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lanka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Garet Heavy" panose="020B0604020202020204" charset="0"/>
      <p:regular r:id="rId18"/>
    </p:embeddedFont>
    <p:embeddedFont>
      <p:font typeface="Garet Ultra-Bol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  <p:embeddedFont>
      <p:font typeface="Times New Roman Bold Italics" panose="020B0604020202020204" charset="0"/>
      <p:regular r:id="rId22"/>
    </p:embeddedFont>
    <p:embeddedFont>
      <p:font typeface="Times New Roman Italics" panose="020B0604020202020204" charset="0"/>
      <p:regular r:id="rId23"/>
    </p:embeddedFont>
    <p:embeddedFont>
      <p:font typeface="Times New Roman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3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sv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6.png"/><Relationship Id="rId4" Type="http://schemas.openxmlformats.org/officeDocument/2006/relationships/image" Target="../media/image44.jpe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svg"/><Relationship Id="rId5" Type="http://schemas.openxmlformats.org/officeDocument/2006/relationships/image" Target="../media/image5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9.sv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svg"/><Relationship Id="rId7" Type="http://schemas.openxmlformats.org/officeDocument/2006/relationships/image" Target="../media/image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10" Type="http://schemas.openxmlformats.org/officeDocument/2006/relationships/image" Target="../media/image35.jpe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89579" y="437269"/>
            <a:ext cx="2508843" cy="250884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75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40775" y="7250458"/>
            <a:ext cx="3447225" cy="2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77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66749" y="7715310"/>
            <a:ext cx="2795277" cy="35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Kurukshetra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61948" y="2794637"/>
            <a:ext cx="9364104" cy="261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800">
                <a:solidFill>
                  <a:srgbClr val="FFFFFF"/>
                </a:solidFill>
                <a:latin typeface="Blanka"/>
                <a:ea typeface="Blanka"/>
                <a:cs typeface="Blanka"/>
                <a:sym typeface="Blanka"/>
              </a:rPr>
              <a:t>KURUKSHETRA</a:t>
            </a:r>
          </a:p>
        </p:txBody>
      </p:sp>
      <p:sp>
        <p:nvSpPr>
          <p:cNvPr id="7" name="Freeform 7"/>
          <p:cNvSpPr/>
          <p:nvPr/>
        </p:nvSpPr>
        <p:spPr>
          <a:xfrm rot="553900">
            <a:off x="-1110600" y="6004975"/>
            <a:ext cx="23018043" cy="7826135"/>
          </a:xfrm>
          <a:custGeom>
            <a:avLst/>
            <a:gdLst/>
            <a:ahLst/>
            <a:cxnLst/>
            <a:rect l="l" t="t" r="r" b="b"/>
            <a:pathLst>
              <a:path w="23018043" h="7826135">
                <a:moveTo>
                  <a:pt x="0" y="0"/>
                </a:moveTo>
                <a:lnTo>
                  <a:pt x="23018043" y="0"/>
                </a:lnTo>
                <a:lnTo>
                  <a:pt x="23018043" y="7826135"/>
                </a:lnTo>
                <a:lnTo>
                  <a:pt x="0" y="7826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672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620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965990" y="5366788"/>
            <a:ext cx="4356021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Protecting User Password Keys at 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4104" y="2057400"/>
            <a:ext cx="12516808" cy="7026067"/>
          </a:xfrm>
          <a:custGeom>
            <a:avLst/>
            <a:gdLst/>
            <a:ahLst/>
            <a:cxnLst/>
            <a:rect l="l" t="t" r="r" b="b"/>
            <a:pathLst>
              <a:path w="12516808" h="7026067">
                <a:moveTo>
                  <a:pt x="0" y="0"/>
                </a:moveTo>
                <a:lnTo>
                  <a:pt x="12516808" y="0"/>
                </a:lnTo>
                <a:lnTo>
                  <a:pt x="12516808" y="7026067"/>
                </a:lnTo>
                <a:lnTo>
                  <a:pt x="0" y="7026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02" t="-26380" r="-164" b="-9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22441" y="2744453"/>
            <a:ext cx="4798093" cy="4798093"/>
          </a:xfrm>
          <a:custGeom>
            <a:avLst/>
            <a:gdLst/>
            <a:ahLst/>
            <a:cxnLst/>
            <a:rect l="l" t="t" r="r" b="b"/>
            <a:pathLst>
              <a:path w="4798093" h="4798093">
                <a:moveTo>
                  <a:pt x="0" y="0"/>
                </a:moveTo>
                <a:lnTo>
                  <a:pt x="4798094" y="0"/>
                </a:lnTo>
                <a:lnTo>
                  <a:pt x="4798094" y="4798094"/>
                </a:lnTo>
                <a:lnTo>
                  <a:pt x="0" y="4798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838355" y="276960"/>
            <a:ext cx="461129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Decryption Logic</a:t>
            </a:r>
          </a:p>
        </p:txBody>
      </p:sp>
      <p:sp>
        <p:nvSpPr>
          <p:cNvPr id="9" name="Freeform 9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2948" r="18407" b="7019"/>
          <a:stretch>
            <a:fillRect/>
          </a:stretch>
        </p:blipFill>
        <p:spPr>
          <a:xfrm>
            <a:off x="1619541" y="1238639"/>
            <a:ext cx="14977398" cy="8448046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11847" y="-3754"/>
            <a:ext cx="2064306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14655" y="449263"/>
            <a:ext cx="343400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</a:t>
            </a:r>
          </a:p>
        </p:txBody>
      </p:sp>
      <p:sp>
        <p:nvSpPr>
          <p:cNvPr id="5" name="Freeform 5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8790" y="2001018"/>
            <a:ext cx="5125455" cy="7257282"/>
          </a:xfrm>
          <a:custGeom>
            <a:avLst/>
            <a:gdLst/>
            <a:ahLst/>
            <a:cxnLst/>
            <a:rect l="l" t="t" r="r" b="b"/>
            <a:pathLst>
              <a:path w="5125455" h="7257282">
                <a:moveTo>
                  <a:pt x="0" y="0"/>
                </a:moveTo>
                <a:lnTo>
                  <a:pt x="5125455" y="0"/>
                </a:lnTo>
                <a:lnTo>
                  <a:pt x="5125455" y="7257282"/>
                </a:lnTo>
                <a:lnTo>
                  <a:pt x="0" y="7257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00148" y="4538845"/>
            <a:ext cx="5701778" cy="5524873"/>
          </a:xfrm>
          <a:custGeom>
            <a:avLst/>
            <a:gdLst/>
            <a:ahLst/>
            <a:cxnLst/>
            <a:rect l="l" t="t" r="r" b="b"/>
            <a:pathLst>
              <a:path w="5701778" h="5524873">
                <a:moveTo>
                  <a:pt x="0" y="0"/>
                </a:moveTo>
                <a:lnTo>
                  <a:pt x="5701778" y="0"/>
                </a:lnTo>
                <a:lnTo>
                  <a:pt x="5701778" y="5524873"/>
                </a:lnTo>
                <a:lnTo>
                  <a:pt x="0" y="5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211139" y="7113435"/>
            <a:ext cx="1651246" cy="337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8"/>
              </a:lnSpc>
              <a:spcBef>
                <a:spcPct val="0"/>
              </a:spcBef>
            </a:pPr>
            <a:r>
              <a:rPr lang="en-US" sz="1981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CustomTkinter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695619" y="2435852"/>
            <a:ext cx="5106307" cy="2518675"/>
            <a:chOff x="0" y="0"/>
            <a:chExt cx="6808409" cy="3358233"/>
          </a:xfrm>
        </p:grpSpPr>
        <p:sp>
          <p:nvSpPr>
            <p:cNvPr id="15" name="Freeform 15"/>
            <p:cNvSpPr/>
            <p:nvPr/>
          </p:nvSpPr>
          <p:spPr>
            <a:xfrm>
              <a:off x="1988009" y="0"/>
              <a:ext cx="3358233" cy="3358233"/>
            </a:xfrm>
            <a:custGeom>
              <a:avLst/>
              <a:gdLst/>
              <a:ahLst/>
              <a:cxnLst/>
              <a:rect l="l" t="t" r="r" b="b"/>
              <a:pathLst>
                <a:path w="3358233" h="3358233">
                  <a:moveTo>
                    <a:pt x="0" y="0"/>
                  </a:moveTo>
                  <a:lnTo>
                    <a:pt x="3358232" y="0"/>
                  </a:lnTo>
                  <a:lnTo>
                    <a:pt x="3358232" y="3358233"/>
                  </a:lnTo>
                  <a:lnTo>
                    <a:pt x="0" y="3358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513368" y="252875"/>
              <a:ext cx="1309211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62C0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81940" y="303675"/>
              <a:ext cx="2226469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PIL (Pillow)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63560"/>
              <a:ext cx="2755583" cy="551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9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2E0E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PyCryptodome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4529077"/>
            <a:ext cx="57531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5822" y="1076325"/>
            <a:ext cx="7552306" cy="200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KURUKSHETRA</a:t>
            </a:r>
          </a:p>
          <a:p>
            <a:pPr marL="0" lvl="0" indent="0" algn="l">
              <a:lnSpc>
                <a:spcPts val="7840"/>
              </a:lnSpc>
            </a:pPr>
            <a:r>
              <a:rPr lang="en-US" sz="7000" u="non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TEAM</a:t>
            </a:r>
          </a:p>
        </p:txBody>
      </p:sp>
      <p:sp>
        <p:nvSpPr>
          <p:cNvPr id="3" name="Freeform 3"/>
          <p:cNvSpPr/>
          <p:nvPr/>
        </p:nvSpPr>
        <p:spPr>
          <a:xfrm rot="-9893434">
            <a:off x="7071190" y="-4922182"/>
            <a:ext cx="12299433" cy="8900317"/>
          </a:xfrm>
          <a:custGeom>
            <a:avLst/>
            <a:gdLst/>
            <a:ahLst/>
            <a:cxnLst/>
            <a:rect l="l" t="t" r="r" b="b"/>
            <a:pathLst>
              <a:path w="12299433" h="8900317">
                <a:moveTo>
                  <a:pt x="0" y="0"/>
                </a:moveTo>
                <a:lnTo>
                  <a:pt x="12299432" y="0"/>
                </a:lnTo>
                <a:lnTo>
                  <a:pt x="12299432" y="8900317"/>
                </a:lnTo>
                <a:lnTo>
                  <a:pt x="0" y="8900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300" y="5082112"/>
            <a:ext cx="3306133" cy="3229610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b="-1333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038909" y="5082112"/>
            <a:ext cx="3306133" cy="322961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t="-603" b="-60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564117" y="5082112"/>
            <a:ext cx="3306133" cy="3229610"/>
            <a:chOff x="0" y="0"/>
            <a:chExt cx="4828540" cy="4716780"/>
          </a:xfrm>
        </p:grpSpPr>
        <p:sp>
          <p:nvSpPr>
            <p:cNvPr id="9" name="Freeform 9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b="-3332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089325" y="5082112"/>
            <a:ext cx="3306133" cy="3229610"/>
            <a:chOff x="0" y="0"/>
            <a:chExt cx="4828540" cy="4716780"/>
          </a:xfrm>
        </p:grpSpPr>
        <p:sp>
          <p:nvSpPr>
            <p:cNvPr id="11" name="Freeform 11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b="-3097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614533" y="5143500"/>
            <a:ext cx="3306133" cy="3229610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t="-6952" b="-25795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729" r="-4489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15300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Barenkala Bhuvan Subramanyam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9945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Eswarapramod Edara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4044" y="8781419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Sattaru Venkata Abhilash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14533" y="8733585"/>
            <a:ext cx="3510249" cy="2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</a:pPr>
            <a:r>
              <a:rPr lang="en-US" sz="1500" spc="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Yugandhar Reddy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52641" y="8790944"/>
            <a:ext cx="1379501" cy="2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Eediga Vishnu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56045">
            <a:off x="9450945" y="-8164655"/>
            <a:ext cx="9521990" cy="12849235"/>
          </a:xfrm>
          <a:custGeom>
            <a:avLst/>
            <a:gdLst/>
            <a:ahLst/>
            <a:cxnLst/>
            <a:rect l="l" t="t" r="r" b="b"/>
            <a:pathLst>
              <a:path w="9521990" h="12849235">
                <a:moveTo>
                  <a:pt x="0" y="0"/>
                </a:moveTo>
                <a:lnTo>
                  <a:pt x="9521990" y="0"/>
                </a:lnTo>
                <a:lnTo>
                  <a:pt x="9521990" y="12849235"/>
                </a:lnTo>
                <a:lnTo>
                  <a:pt x="0" y="12849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6579"/>
            </a:stretch>
          </a:blipFill>
        </p:spPr>
      </p:sp>
      <p:sp>
        <p:nvSpPr>
          <p:cNvPr id="3" name="Freeform 3"/>
          <p:cNvSpPr/>
          <p:nvPr/>
        </p:nvSpPr>
        <p:spPr>
          <a:xfrm rot="-1233942">
            <a:off x="-5519857" y="-4302582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76218" y="2495212"/>
            <a:ext cx="6535564" cy="5898346"/>
          </a:xfrm>
          <a:custGeom>
            <a:avLst/>
            <a:gdLst/>
            <a:ahLst/>
            <a:cxnLst/>
            <a:rect l="l" t="t" r="r" b="b"/>
            <a:pathLst>
              <a:path w="6535564" h="5898346">
                <a:moveTo>
                  <a:pt x="0" y="0"/>
                </a:moveTo>
                <a:lnTo>
                  <a:pt x="6535564" y="0"/>
                </a:lnTo>
                <a:lnTo>
                  <a:pt x="6535564" y="5898346"/>
                </a:lnTo>
                <a:lnTo>
                  <a:pt x="0" y="5898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26364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594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kurukshetra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 Flow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8403908" y="6105525"/>
          <a:ext cx="3736741" cy="3200400"/>
        </p:xfrm>
        <a:graphic>
          <a:graphicData uri="http://schemas.openxmlformats.org/drawingml/2006/table">
            <a:tbl>
              <a:tblPr/>
              <a:tblGrid>
                <a:gridCol w="60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Kurukshetra team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Marketing mix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Garet Heavy"/>
                          <a:ea typeface="Garet Heavy"/>
                          <a:cs typeface="Garet Heavy"/>
                          <a:sym typeface="Garet Heavy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Thank you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2201973">
            <a:off x="5967515" y="29093"/>
            <a:ext cx="17096118" cy="3681512"/>
          </a:xfrm>
          <a:custGeom>
            <a:avLst/>
            <a:gdLst/>
            <a:ahLst/>
            <a:cxnLst/>
            <a:rect l="l" t="t" r="r" b="b"/>
            <a:pathLst>
              <a:path w="17096118" h="3681512">
                <a:moveTo>
                  <a:pt x="0" y="0"/>
                </a:moveTo>
                <a:lnTo>
                  <a:pt x="17096118" y="0"/>
                </a:lnTo>
                <a:lnTo>
                  <a:pt x="17096118" y="3681512"/>
                </a:lnTo>
                <a:lnTo>
                  <a:pt x="0" y="368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07620" y="6184163"/>
            <a:ext cx="638897" cy="638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40879" y="6184163"/>
            <a:ext cx="638897" cy="6388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620" y="6970539"/>
            <a:ext cx="638897" cy="6388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40879" y="6970539"/>
            <a:ext cx="638897" cy="6388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073" y="4067005"/>
            <a:ext cx="6530545" cy="898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5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CONTENT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7620" y="7756916"/>
            <a:ext cx="638897" cy="6388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0879" y="7756916"/>
            <a:ext cx="638897" cy="6388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07620" y="8543293"/>
            <a:ext cx="638897" cy="63889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40879" y="8543293"/>
            <a:ext cx="638897" cy="63889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53725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3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2" y="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29" r="-4489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98880" y="2268196"/>
            <a:ext cx="5750608" cy="5750608"/>
          </a:xfrm>
          <a:custGeom>
            <a:avLst/>
            <a:gdLst/>
            <a:ahLst/>
            <a:cxnLst/>
            <a:rect l="l" t="t" r="r" b="b"/>
            <a:pathLst>
              <a:path w="5750608" h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029938" y="588488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3974" y="3420547"/>
            <a:ext cx="7762760" cy="408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8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789184" y="93079"/>
            <a:ext cx="4709632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Kurukshetra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856082"/>
            <a:ext cx="8461598" cy="448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Securely encrypts and decrypts user-selected files and folders using AES-256 encryption.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File Encryption Key (FEK) and password using Key Derivation Function.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access and decryption by authorized individuals with correct passcode.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Discusses application workflow, AES-256 encryption, KDF usage, cryptographic decisions, open-source library, system routine usage, and testing scenarios.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access to source code repository.</a:t>
            </a:r>
          </a:p>
          <a:p>
            <a:pPr marL="453388" lvl="1" indent="-226694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2E0E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strong implementation of cryptographic standards for data security and secrecy.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7671">
            <a:off x="-3693754" y="7959180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5" y="0"/>
                </a:lnTo>
                <a:lnTo>
                  <a:pt x="11257635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3" name="Freeform 3"/>
          <p:cNvSpPr/>
          <p:nvPr/>
        </p:nvSpPr>
        <p:spPr>
          <a:xfrm rot="-1898846">
            <a:off x="-7464904" y="-4820491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1" y="0"/>
                </a:lnTo>
                <a:lnTo>
                  <a:pt x="19308321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853322" y="4467380"/>
            <a:ext cx="8830037" cy="2178230"/>
            <a:chOff x="0" y="0"/>
            <a:chExt cx="2998942" cy="7397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173200" y="623300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53322" y="2492589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53322" y="5314878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53322" y="8132507"/>
            <a:ext cx="8830037" cy="1773762"/>
          </a:xfrm>
          <a:custGeom>
            <a:avLst/>
            <a:gdLst/>
            <a:ahLst/>
            <a:cxnLst/>
            <a:rect l="l" t="t" r="r" b="b"/>
            <a:pathLst>
              <a:path w="8830037" h="1773762">
                <a:moveTo>
                  <a:pt x="0" y="0"/>
                </a:moveTo>
                <a:lnTo>
                  <a:pt x="8830037" y="0"/>
                </a:lnTo>
                <a:lnTo>
                  <a:pt x="8830037" y="1773762"/>
                </a:lnTo>
                <a:lnTo>
                  <a:pt x="0" y="1773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</a:blip>
            <a:stretch>
              <a:fillRect l="-855" r="-85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53322" y="1576284"/>
            <a:ext cx="8830037" cy="2178230"/>
            <a:chOff x="0" y="0"/>
            <a:chExt cx="2998942" cy="7397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53322" y="7256449"/>
            <a:ext cx="8830037" cy="2178230"/>
            <a:chOff x="0" y="0"/>
            <a:chExt cx="2998942" cy="7397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98942" cy="739791"/>
            </a:xfrm>
            <a:custGeom>
              <a:avLst/>
              <a:gdLst/>
              <a:ahLst/>
              <a:cxnLst/>
              <a:rect l="l" t="t" r="r" b="b"/>
              <a:pathLst>
                <a:path w="2998942" h="739791">
                  <a:moveTo>
                    <a:pt x="35071" y="0"/>
                  </a:moveTo>
                  <a:lnTo>
                    <a:pt x="2963871" y="0"/>
                  </a:lnTo>
                  <a:cubicBezTo>
                    <a:pt x="2973172" y="0"/>
                    <a:pt x="2982093" y="3695"/>
                    <a:pt x="2988670" y="10272"/>
                  </a:cubicBezTo>
                  <a:cubicBezTo>
                    <a:pt x="2995247" y="16849"/>
                    <a:pt x="2998942" y="25769"/>
                    <a:pt x="2998942" y="35071"/>
                  </a:cubicBezTo>
                  <a:lnTo>
                    <a:pt x="2998942" y="704720"/>
                  </a:lnTo>
                  <a:cubicBezTo>
                    <a:pt x="2998942" y="714022"/>
                    <a:pt x="2995247" y="722942"/>
                    <a:pt x="2988670" y="729519"/>
                  </a:cubicBezTo>
                  <a:cubicBezTo>
                    <a:pt x="2982093" y="736096"/>
                    <a:pt x="2973172" y="739791"/>
                    <a:pt x="2963871" y="739791"/>
                  </a:cubicBezTo>
                  <a:lnTo>
                    <a:pt x="35071" y="739791"/>
                  </a:lnTo>
                  <a:cubicBezTo>
                    <a:pt x="25769" y="739791"/>
                    <a:pt x="16849" y="736096"/>
                    <a:pt x="10272" y="729519"/>
                  </a:cubicBezTo>
                  <a:cubicBezTo>
                    <a:pt x="3695" y="722942"/>
                    <a:pt x="0" y="714022"/>
                    <a:pt x="0" y="704720"/>
                  </a:cubicBezTo>
                  <a:lnTo>
                    <a:pt x="0" y="35071"/>
                  </a:lnTo>
                  <a:cubicBezTo>
                    <a:pt x="0" y="25769"/>
                    <a:pt x="3695" y="16849"/>
                    <a:pt x="10272" y="10272"/>
                  </a:cubicBezTo>
                  <a:cubicBezTo>
                    <a:pt x="16849" y="3695"/>
                    <a:pt x="25769" y="0"/>
                    <a:pt x="350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2998942" cy="854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14389" y="266776"/>
            <a:ext cx="3208615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Unique Idea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51423" y="2161873"/>
            <a:ext cx="608399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secure method for encrypting and decrypting files, ensuring user password keys are protected at rest.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8869" y="7736281"/>
            <a:ext cx="4969101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Encryption and decryption of files using AES, validation of passphrases, and user-friendly GUI.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2434288"/>
            <a:ext cx="2832979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1423" y="4896199"/>
            <a:ext cx="527118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0"/>
              </a:lnSpc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 user-friendly application for encryption and decryption using a secure passphrase.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44000" y="5219628"/>
            <a:ext cx="1932726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44000" y="7953541"/>
            <a:ext cx="2511822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Features</a:t>
            </a:r>
          </a:p>
        </p:txBody>
      </p:sp>
      <p:sp>
        <p:nvSpPr>
          <p:cNvPr id="25" name="Freeform 25"/>
          <p:cNvSpPr/>
          <p:nvPr/>
        </p:nvSpPr>
        <p:spPr>
          <a:xfrm rot="-719160">
            <a:off x="2781977" y="3110707"/>
            <a:ext cx="4842651" cy="5278094"/>
          </a:xfrm>
          <a:custGeom>
            <a:avLst/>
            <a:gdLst/>
            <a:ahLst/>
            <a:cxnLst/>
            <a:rect l="l" t="t" r="r" b="b"/>
            <a:pathLst>
              <a:path w="4842651" h="5278094">
                <a:moveTo>
                  <a:pt x="0" y="0"/>
                </a:moveTo>
                <a:lnTo>
                  <a:pt x="4842651" y="0"/>
                </a:lnTo>
                <a:lnTo>
                  <a:pt x="4842651" y="5278093"/>
                </a:lnTo>
                <a:lnTo>
                  <a:pt x="0" y="527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82547" flipH="1">
            <a:off x="3540682" y="1688321"/>
            <a:ext cx="2289026" cy="1682434"/>
          </a:xfrm>
          <a:custGeom>
            <a:avLst/>
            <a:gdLst/>
            <a:ahLst/>
            <a:cxnLst/>
            <a:rect l="l" t="t" r="r" b="b"/>
            <a:pathLst>
              <a:path w="2289026" h="1682434">
                <a:moveTo>
                  <a:pt x="2289026" y="0"/>
                </a:moveTo>
                <a:lnTo>
                  <a:pt x="0" y="0"/>
                </a:lnTo>
                <a:lnTo>
                  <a:pt x="0" y="1682434"/>
                </a:lnTo>
                <a:lnTo>
                  <a:pt x="2289026" y="1682434"/>
                </a:lnTo>
                <a:lnTo>
                  <a:pt x="228902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0" y="-15653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729" r="-44892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97622" y="263366"/>
            <a:ext cx="2348151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475916" y="8207821"/>
            <a:ext cx="4141183" cy="1190439"/>
            <a:chOff x="0" y="0"/>
            <a:chExt cx="5521578" cy="1587251"/>
          </a:xfrm>
        </p:grpSpPr>
        <p:sp>
          <p:nvSpPr>
            <p:cNvPr id="4" name="Freeform 4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57513" y="542420"/>
              <a:ext cx="3712140" cy="464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77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Progress Indicators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76267"/>
            </a:stretch>
          </a:blipFill>
        </p:spPr>
      </p:sp>
      <p:sp>
        <p:nvSpPr>
          <p:cNvPr id="7" name="Freeform 7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4462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11662" flipH="1">
            <a:off x="5106191" y="418673"/>
            <a:ext cx="1139832" cy="4008577"/>
          </a:xfrm>
          <a:custGeom>
            <a:avLst/>
            <a:gdLst/>
            <a:ahLst/>
            <a:cxnLst/>
            <a:rect l="l" t="t" r="r" b="b"/>
            <a:pathLst>
              <a:path w="1139832" h="4008577">
                <a:moveTo>
                  <a:pt x="1139831" y="0"/>
                </a:moveTo>
                <a:lnTo>
                  <a:pt x="0" y="0"/>
                </a:lnTo>
                <a:lnTo>
                  <a:pt x="0" y="4008577"/>
                </a:lnTo>
                <a:lnTo>
                  <a:pt x="1139831" y="4008577"/>
                </a:lnTo>
                <a:lnTo>
                  <a:pt x="1139831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73529" y="2241561"/>
            <a:ext cx="2948563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User-Friendly Interface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04590" y="3086626"/>
            <a:ext cx="4141183" cy="1190439"/>
            <a:chOff x="0" y="0"/>
            <a:chExt cx="5521578" cy="1587251"/>
          </a:xfrm>
        </p:grpSpPr>
        <p:sp>
          <p:nvSpPr>
            <p:cNvPr id="13" name="Freeform 13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24019" y="584140"/>
              <a:ext cx="3132260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Strong Encryption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5411662" flipH="1">
            <a:off x="5152283" y="2917975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7"/>
                </a:lnTo>
                <a:lnTo>
                  <a:pt x="1176410" y="4137217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73529" y="4819944"/>
            <a:ext cx="2349195" cy="3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3"/>
              </a:lnSpc>
              <a:spcBef>
                <a:spcPct val="0"/>
              </a:spcBef>
            </a:pPr>
            <a:r>
              <a:rPr lang="en-US" sz="2129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Strong Encryption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04590" y="5601259"/>
            <a:ext cx="4141183" cy="1190439"/>
            <a:chOff x="0" y="0"/>
            <a:chExt cx="5521578" cy="1587251"/>
          </a:xfrm>
        </p:grpSpPr>
        <p:sp>
          <p:nvSpPr>
            <p:cNvPr id="18" name="Freeform 18"/>
            <p:cNvSpPr/>
            <p:nvPr/>
          </p:nvSpPr>
          <p:spPr>
            <a:xfrm rot="-5411662" flipH="1">
              <a:off x="1976516" y="-1964519"/>
              <a:ext cx="1568547" cy="5516289"/>
            </a:xfrm>
            <a:custGeom>
              <a:avLst/>
              <a:gdLst/>
              <a:ahLst/>
              <a:cxnLst/>
              <a:rect l="l" t="t" r="r" b="b"/>
              <a:pathLst>
                <a:path w="1568547" h="5516289">
                  <a:moveTo>
                    <a:pt x="1568546" y="0"/>
                  </a:moveTo>
                  <a:lnTo>
                    <a:pt x="0" y="0"/>
                  </a:lnTo>
                  <a:lnTo>
                    <a:pt x="0" y="5516289"/>
                  </a:lnTo>
                  <a:lnTo>
                    <a:pt x="1568546" y="5516289"/>
                  </a:lnTo>
                  <a:lnTo>
                    <a:pt x="1568546" y="0"/>
                  </a:lnTo>
                  <a:close/>
                </a:path>
              </a:pathLst>
            </a:custGeom>
            <a:blipFill>
              <a:blip r:embed="rId2"/>
              <a:stretch>
                <a:fillRect l="-85028" r="-78292"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938177" y="581659"/>
              <a:ext cx="3931418" cy="464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13"/>
                </a:lnSpc>
                <a:spcBef>
                  <a:spcPct val="0"/>
                </a:spcBef>
              </a:pPr>
              <a:r>
                <a:rPr lang="en-US" sz="2129">
                  <a:solidFill>
                    <a:srgbClr val="000000"/>
                  </a:solidFill>
                  <a:latin typeface="Times New Roman Bold Italics"/>
                  <a:ea typeface="Times New Roman Bold Italics"/>
                  <a:cs typeface="Times New Roman Bold Italics"/>
                  <a:sym typeface="Times New Roman Bold Italics"/>
                </a:rPr>
                <a:t>Secure Key Derivation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5773" y="1640335"/>
            <a:ext cx="8149482" cy="8646665"/>
            <a:chOff x="0" y="0"/>
            <a:chExt cx="10865976" cy="115288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865976" cy="11528887"/>
            </a:xfrm>
            <a:custGeom>
              <a:avLst/>
              <a:gdLst/>
              <a:ahLst/>
              <a:cxnLst/>
              <a:rect l="l" t="t" r="r" b="b"/>
              <a:pathLst>
                <a:path w="10865976" h="11528887">
                  <a:moveTo>
                    <a:pt x="0" y="0"/>
                  </a:moveTo>
                  <a:lnTo>
                    <a:pt x="10865976" y="0"/>
                  </a:lnTo>
                  <a:lnTo>
                    <a:pt x="10865976" y="11528887"/>
                  </a:lnTo>
                  <a:lnTo>
                    <a:pt x="0" y="1152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919668" y="1428036"/>
              <a:ext cx="919668" cy="919668"/>
            </a:xfrm>
            <a:custGeom>
              <a:avLst/>
              <a:gdLst/>
              <a:ahLst/>
              <a:cxnLst/>
              <a:rect l="l" t="t" r="r" b="b"/>
              <a:pathLst>
                <a:path w="919668" h="919668">
                  <a:moveTo>
                    <a:pt x="0" y="0"/>
                  </a:moveTo>
                  <a:lnTo>
                    <a:pt x="919668" y="0"/>
                  </a:lnTo>
                  <a:lnTo>
                    <a:pt x="919668" y="919668"/>
                  </a:lnTo>
                  <a:lnTo>
                    <a:pt x="0" y="919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091652" y="335705"/>
              <a:ext cx="1092331" cy="1092331"/>
            </a:xfrm>
            <a:custGeom>
              <a:avLst/>
              <a:gdLst/>
              <a:ahLst/>
              <a:cxnLst/>
              <a:rect l="l" t="t" r="r" b="b"/>
              <a:pathLst>
                <a:path w="1092331" h="1092331">
                  <a:moveTo>
                    <a:pt x="0" y="0"/>
                  </a:moveTo>
                  <a:lnTo>
                    <a:pt x="1092331" y="0"/>
                  </a:lnTo>
                  <a:lnTo>
                    <a:pt x="1092331" y="1092331"/>
                  </a:lnTo>
                  <a:lnTo>
                    <a:pt x="0" y="1092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8836312" y="1428036"/>
              <a:ext cx="978029" cy="810541"/>
            </a:xfrm>
            <a:custGeom>
              <a:avLst/>
              <a:gdLst/>
              <a:ahLst/>
              <a:cxnLst/>
              <a:rect l="l" t="t" r="r" b="b"/>
              <a:pathLst>
                <a:path w="978029" h="810541">
                  <a:moveTo>
                    <a:pt x="0" y="0"/>
                  </a:moveTo>
                  <a:lnTo>
                    <a:pt x="978029" y="0"/>
                  </a:lnTo>
                  <a:lnTo>
                    <a:pt x="978029" y="810542"/>
                  </a:lnTo>
                  <a:lnTo>
                    <a:pt x="0" y="81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 rot="5400000">
              <a:off x="4762229" y="767003"/>
              <a:ext cx="1341517" cy="229735"/>
            </a:xfrm>
            <a:custGeom>
              <a:avLst/>
              <a:gdLst/>
              <a:ahLst/>
              <a:cxnLst/>
              <a:rect l="l" t="t" r="r" b="b"/>
              <a:pathLst>
                <a:path w="1341517" h="229735">
                  <a:moveTo>
                    <a:pt x="0" y="0"/>
                  </a:moveTo>
                  <a:lnTo>
                    <a:pt x="1341517" y="0"/>
                  </a:lnTo>
                  <a:lnTo>
                    <a:pt x="1341517" y="229735"/>
                  </a:lnTo>
                  <a:lnTo>
                    <a:pt x="0" y="22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768685" y="389536"/>
              <a:ext cx="944051" cy="984669"/>
            </a:xfrm>
            <a:custGeom>
              <a:avLst/>
              <a:gdLst/>
              <a:ahLst/>
              <a:cxnLst/>
              <a:rect l="l" t="t" r="r" b="b"/>
              <a:pathLst>
                <a:path w="944051" h="984669">
                  <a:moveTo>
                    <a:pt x="0" y="0"/>
                  </a:moveTo>
                  <a:lnTo>
                    <a:pt x="944052" y="0"/>
                  </a:lnTo>
                  <a:lnTo>
                    <a:pt x="944052" y="984669"/>
                  </a:lnTo>
                  <a:lnTo>
                    <a:pt x="0" y="984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rot="-5411662" flipH="1">
            <a:off x="5259606" y="5431151"/>
            <a:ext cx="1176410" cy="4137216"/>
          </a:xfrm>
          <a:custGeom>
            <a:avLst/>
            <a:gdLst/>
            <a:ahLst/>
            <a:cxnLst/>
            <a:rect l="l" t="t" r="r" b="b"/>
            <a:pathLst>
              <a:path w="1176410" h="4137216">
                <a:moveTo>
                  <a:pt x="1176410" y="0"/>
                </a:moveTo>
                <a:lnTo>
                  <a:pt x="0" y="0"/>
                </a:lnTo>
                <a:lnTo>
                  <a:pt x="0" y="4137216"/>
                </a:lnTo>
                <a:lnTo>
                  <a:pt x="1176410" y="4137216"/>
                </a:lnTo>
                <a:lnTo>
                  <a:pt x="1176410" y="0"/>
                </a:lnTo>
                <a:close/>
              </a:path>
            </a:pathLst>
          </a:custGeom>
          <a:blipFill>
            <a:blip r:embed="rId2"/>
            <a:stretch>
              <a:fillRect l="-85028" r="-7829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4721918" y="7220323"/>
            <a:ext cx="3196485" cy="357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77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Passphrase Validation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9835" y="8185015"/>
            <a:ext cx="6217418" cy="4114800"/>
          </a:xfrm>
          <a:custGeom>
            <a:avLst/>
            <a:gdLst/>
            <a:ahLst/>
            <a:cxnLst/>
            <a:rect l="l" t="t" r="r" b="b"/>
            <a:pathLst>
              <a:path w="6217418" h="4114800">
                <a:moveTo>
                  <a:pt x="0" y="0"/>
                </a:moveTo>
                <a:lnTo>
                  <a:pt x="6217418" y="0"/>
                </a:lnTo>
                <a:lnTo>
                  <a:pt x="62174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9793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729" r="-44892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098" y="1807795"/>
            <a:ext cx="15309257" cy="7450505"/>
          </a:xfrm>
          <a:custGeom>
            <a:avLst/>
            <a:gdLst/>
            <a:ahLst/>
            <a:cxnLst/>
            <a:rect l="l" t="t" r="r" b="b"/>
            <a:pathLst>
              <a:path w="15309257" h="7450505">
                <a:moveTo>
                  <a:pt x="0" y="0"/>
                </a:moveTo>
                <a:lnTo>
                  <a:pt x="15309257" y="0"/>
                </a:lnTo>
                <a:lnTo>
                  <a:pt x="15309257" y="7450505"/>
                </a:lnTo>
                <a:lnTo>
                  <a:pt x="0" y="7450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73200" y="61276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51454" y="337504"/>
            <a:ext cx="3585091" cy="84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999">
                <a:solidFill>
                  <a:srgbClr val="F62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1898846">
            <a:off x="-7581890" y="-3524218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9415961" y="1028700"/>
            <a:ext cx="8229633" cy="822960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226" b="-322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3447" y="-5644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729" r="-4489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36918" y="403408"/>
            <a:ext cx="7888368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0"/>
              </a:lnSpc>
              <a:spcBef>
                <a:spcPct val="0"/>
              </a:spcBef>
            </a:pPr>
            <a:r>
              <a:rPr lang="en-US" sz="5000">
                <a:solidFill>
                  <a:srgbClr val="F62C07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AES-256 Algorithm</a:t>
            </a:r>
          </a:p>
        </p:txBody>
      </p:sp>
      <p:sp>
        <p:nvSpPr>
          <p:cNvPr id="7" name="Freeform 7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6267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975100"/>
            <a:ext cx="8115300" cy="11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Encryption Standard (AES) is a symmetric block cipher chosen by the U.S. government to protect classified information.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125" y="3421290"/>
            <a:ext cx="13851751" cy="3444419"/>
          </a:xfrm>
          <a:custGeom>
            <a:avLst/>
            <a:gdLst/>
            <a:ahLst/>
            <a:cxnLst/>
            <a:rect l="l" t="t" r="r" b="b"/>
            <a:pathLst>
              <a:path w="13851751" h="3444419">
                <a:moveTo>
                  <a:pt x="0" y="0"/>
                </a:moveTo>
                <a:lnTo>
                  <a:pt x="13851750" y="0"/>
                </a:lnTo>
                <a:lnTo>
                  <a:pt x="13851750" y="3444420"/>
                </a:lnTo>
                <a:lnTo>
                  <a:pt x="0" y="344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3" t="-149486" r="-15393" b="-1904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07671">
            <a:off x="-3556548" y="6974447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6"/>
                </a:lnTo>
                <a:lnTo>
                  <a:pt x="0" y="674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6267"/>
            </a:stretch>
          </a:blipFill>
        </p:spPr>
      </p:sp>
      <p:sp>
        <p:nvSpPr>
          <p:cNvPr id="6" name="Freeform 6"/>
          <p:cNvSpPr/>
          <p:nvPr/>
        </p:nvSpPr>
        <p:spPr>
          <a:xfrm rot="-1898846">
            <a:off x="-4135308" y="-587925"/>
            <a:ext cx="12706864" cy="4061850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1952" t="-6162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0" y="-1143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729" r="-4489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60738" y="2224589"/>
            <a:ext cx="4927262" cy="4908785"/>
          </a:xfrm>
          <a:custGeom>
            <a:avLst/>
            <a:gdLst/>
            <a:ahLst/>
            <a:cxnLst/>
            <a:rect l="l" t="t" r="r" b="b"/>
            <a:pathLst>
              <a:path w="4927262" h="4908785">
                <a:moveTo>
                  <a:pt x="0" y="0"/>
                </a:moveTo>
                <a:lnTo>
                  <a:pt x="4927262" y="0"/>
                </a:lnTo>
                <a:lnTo>
                  <a:pt x="4927262" y="4908784"/>
                </a:lnTo>
                <a:lnTo>
                  <a:pt x="0" y="490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73200" y="594891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98846">
            <a:off x="-7581890" y="-3562233"/>
            <a:ext cx="19308321" cy="6564829"/>
          </a:xfrm>
          <a:custGeom>
            <a:avLst/>
            <a:gdLst/>
            <a:ahLst/>
            <a:cxnLst/>
            <a:rect l="l" t="t" r="r" b="b"/>
            <a:pathLst>
              <a:path w="19308321" h="6564829">
                <a:moveTo>
                  <a:pt x="0" y="0"/>
                </a:moveTo>
                <a:lnTo>
                  <a:pt x="19308320" y="0"/>
                </a:lnTo>
                <a:lnTo>
                  <a:pt x="19308320" y="6564829"/>
                </a:lnTo>
                <a:lnTo>
                  <a:pt x="0" y="656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38100"/>
            <a:ext cx="1571098" cy="1658093"/>
          </a:xfrm>
          <a:custGeom>
            <a:avLst/>
            <a:gdLst/>
            <a:ahLst/>
            <a:cxnLst/>
            <a:rect l="l" t="t" r="r" b="b"/>
            <a:pathLst>
              <a:path w="1571098" h="1658093">
                <a:moveTo>
                  <a:pt x="0" y="0"/>
                </a:moveTo>
                <a:lnTo>
                  <a:pt x="1571098" y="0"/>
                </a:lnTo>
                <a:lnTo>
                  <a:pt x="1571098" y="1658093"/>
                </a:lnTo>
                <a:lnTo>
                  <a:pt x="0" y="1658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729" r="-448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05878" y="33597"/>
            <a:ext cx="3382122" cy="1467966"/>
          </a:xfrm>
          <a:custGeom>
            <a:avLst/>
            <a:gdLst/>
            <a:ahLst/>
            <a:cxnLst/>
            <a:rect l="l" t="t" r="r" b="b"/>
            <a:pathLst>
              <a:path w="3382122" h="1467966">
                <a:moveTo>
                  <a:pt x="0" y="0"/>
                </a:moveTo>
                <a:lnTo>
                  <a:pt x="3382122" y="0"/>
                </a:lnTo>
                <a:lnTo>
                  <a:pt x="3382122" y="1467966"/>
                </a:lnTo>
                <a:lnTo>
                  <a:pt x="0" y="14679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9507671">
            <a:off x="-3556548" y="6690305"/>
            <a:ext cx="11257635" cy="6746826"/>
          </a:xfrm>
          <a:custGeom>
            <a:avLst/>
            <a:gdLst/>
            <a:ahLst/>
            <a:cxnLst/>
            <a:rect l="l" t="t" r="r" b="b"/>
            <a:pathLst>
              <a:path w="11257635" h="6746826">
                <a:moveTo>
                  <a:pt x="0" y="0"/>
                </a:moveTo>
                <a:lnTo>
                  <a:pt x="11257636" y="0"/>
                </a:lnTo>
                <a:lnTo>
                  <a:pt x="11257636" y="6746827"/>
                </a:lnTo>
                <a:lnTo>
                  <a:pt x="0" y="6746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7626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3156" y="1906636"/>
            <a:ext cx="11293729" cy="7715572"/>
          </a:xfrm>
          <a:custGeom>
            <a:avLst/>
            <a:gdLst/>
            <a:ahLst/>
            <a:cxnLst/>
            <a:rect l="l" t="t" r="r" b="b"/>
            <a:pathLst>
              <a:path w="11293729" h="7715572">
                <a:moveTo>
                  <a:pt x="0" y="0"/>
                </a:moveTo>
                <a:lnTo>
                  <a:pt x="11293730" y="0"/>
                </a:lnTo>
                <a:lnTo>
                  <a:pt x="11293730" y="7715571"/>
                </a:lnTo>
                <a:lnTo>
                  <a:pt x="0" y="7715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468" t="-3100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1690" y="188143"/>
            <a:ext cx="458462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62C0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Encryption Logic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Office PowerPoint</Application>
  <PresentationFormat>Custom</PresentationFormat>
  <Paragraphs>61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Canva Sans</vt:lpstr>
      <vt:lpstr>Times New Roman Ultra-Bold</vt:lpstr>
      <vt:lpstr>Times New Roman</vt:lpstr>
      <vt:lpstr>Blanka</vt:lpstr>
      <vt:lpstr>Garet Heavy</vt:lpstr>
      <vt:lpstr>Times New Roman Bold</vt:lpstr>
      <vt:lpstr>Times New Roman Italics</vt:lpstr>
      <vt:lpstr>Calibri</vt:lpstr>
      <vt:lpstr>Arial</vt:lpstr>
      <vt:lpstr>Garet Ultra-Bold</vt:lpstr>
      <vt:lpstr>Times New Roman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Kurukshetra</dc:title>
  <cp:lastModifiedBy>Bhuvan_ _kiddioo</cp:lastModifiedBy>
  <cp:revision>2</cp:revision>
  <dcterms:created xsi:type="dcterms:W3CDTF">2006-08-16T00:00:00Z</dcterms:created>
  <dcterms:modified xsi:type="dcterms:W3CDTF">2024-07-03T18:27:56Z</dcterms:modified>
  <dc:identifier>DAGJ4JZsbbA</dc:identifier>
</cp:coreProperties>
</file>